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3"/>
    <p:sldId id="256" r:id="rId4"/>
    <p:sldId id="257" r:id="rId5"/>
    <p:sldId id="262" r:id="rId6"/>
    <p:sldId id="259" r:id="rId7"/>
    <p:sldId id="266" r:id="rId8"/>
    <p:sldId id="263" r:id="rId9"/>
    <p:sldId id="264" r:id="rId10"/>
    <p:sldId id="268" r:id="rId11"/>
  </p:sldIdLst>
  <p:sldSz cx="6858000" cy="9144000" type="screen4x3"/>
  <p:notesSz cx="6807200" cy="9939020"/>
  <p:embeddedFontLst>
    <p:embeddedFont>
      <p:font typeface="Noto Sans Japanese Regular" panose="020B0604020202020204" charset="-128"/>
      <p:regular r:id="rId17"/>
    </p:embeddedFont>
    <p:embeddedFont>
      <p:font typeface="宋体" panose="02010600030101010101" pitchFamily="2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7"/>
    <a:srgbClr val="EFEFF4"/>
    <a:srgbClr val="999999"/>
    <a:srgbClr val="F9F9F9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2688" y="66"/>
      </p:cViewPr>
      <p:guideLst>
        <p:guide orient="horz" pos="748"/>
        <p:guide pos="1230"/>
        <p:guide pos="31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9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460B-9C72-41E0-9E72-465772945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7037C-851D-43AD-BD68-50E5458968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6100F-D260-4FD4-973E-84E493AE0F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46300" y="1243013"/>
            <a:ext cx="25146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250DC-12C8-4868-9FCE-C3A5825E53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788D1-B36C-401F-8F9A-D83A93955D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2A5B4-DFC7-4B69-A070-68692970D5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439616" y="1596463"/>
            <a:ext cx="618099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＜</a:t>
            </a:r>
            <a:r>
              <a:rPr kumimoji="1" lang="en-US" altLang="ja-JP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Before You Start</a:t>
            </a:r>
            <a:r>
              <a:rPr kumimoji="1" lang="ja-JP" altLang="en-US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＞</a:t>
            </a:r>
            <a:endParaRPr kumimoji="1" lang="en-US" altLang="ja-JP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Please "pair" your </a:t>
            </a:r>
            <a:r>
              <a:rPr kumimoji="1" lang="en-US" altLang="zh-CN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iP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hone to the Pioneer Dash Camera via Wireless Connection. If you have any questions regarding Wireless Connection setting, please refer to your device's manual.</a:t>
            </a:r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endParaRPr kumimoji="1" lang="en-US" altLang="ja-JP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ja-JP" altLang="en-US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＜</a:t>
            </a:r>
            <a:r>
              <a:rPr kumimoji="1" lang="en-US" altLang="ja-JP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User Guide</a:t>
            </a:r>
            <a:r>
              <a:rPr kumimoji="1" lang="ja-JP" altLang="en-US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＞</a:t>
            </a:r>
            <a:endParaRPr kumimoji="1" lang="en-US" altLang="ja-JP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　　</a:t>
            </a:r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        Real-Time Recording/Taking Still Photo</a:t>
            </a:r>
            <a:endParaRPr kumimoji="1" lang="zh-CN" altLang="en-US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　　</a:t>
            </a:r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        To See/Delete/Save/Share Recorded Videos</a:t>
            </a:r>
            <a:endParaRPr kumimoji="1" lang="zh-CN" altLang="en-US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　　</a:t>
            </a:r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        Dash Camera Settings</a:t>
            </a:r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ja-JP" altLang="en-US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＜</a:t>
            </a:r>
            <a:r>
              <a:rPr kumimoji="1" lang="en-US" altLang="ja-JP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To Connect by Wireless Connection</a:t>
            </a:r>
            <a:r>
              <a:rPr kumimoji="1" lang="ja-JP" altLang="en-US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＞</a:t>
            </a:r>
            <a:endParaRPr kumimoji="1" lang="en-US" altLang="ja-JP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1</a:t>
            </a:r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．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Settings</a:t>
            </a:r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　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MENU</a:t>
            </a:r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→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Setup</a:t>
            </a:r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→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ON</a:t>
            </a:r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2</a:t>
            </a:r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．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iPhone Settings</a:t>
            </a:r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　</a:t>
            </a:r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　</a:t>
            </a:r>
            <a:r>
              <a:rPr kumimoji="1" lang="zh-CN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Setup </a:t>
            </a:r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→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Wi-Fi</a:t>
            </a:r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→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P</a:t>
            </a:r>
            <a:r>
              <a:rPr kumimoji="1" lang="en-US" altLang="zh-CN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ioneer_xxx</a:t>
            </a:r>
            <a:endParaRPr kumimoji="1" lang="en-US" altLang="zh-CN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　  →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Initial Password </a:t>
            </a:r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※</a:t>
            </a:r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Initial SSID </a:t>
            </a:r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：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Pioneer_xxx</a:t>
            </a:r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　 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Initial Password </a:t>
            </a:r>
            <a:r>
              <a:rPr kumimoji="1" lang="ja-JP" altLang="en-US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：</a:t>
            </a:r>
            <a:r>
              <a:rPr kumimoji="1" lang="en-US" altLang="ja-JP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88888888</a:t>
            </a:r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endParaRPr kumimoji="1" lang="en-US" altLang="ja-JP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pic>
        <p:nvPicPr>
          <p:cNvPr id="4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21" r="71669"/>
          <a:stretch>
            <a:fillRect/>
          </a:stretch>
        </p:blipFill>
        <p:spPr>
          <a:xfrm>
            <a:off x="271928" y="3795287"/>
            <a:ext cx="694232" cy="43497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5170" y="477454"/>
            <a:ext cx="682283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Pioneer Dash Camera Connect App User Guide </a:t>
            </a:r>
            <a:r>
              <a:rPr kumimoji="1" lang="ja-JP" altLang="en-US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　</a:t>
            </a:r>
            <a:endParaRPr kumimoji="1" lang="en-US" altLang="ja-JP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90051" r="39193"/>
          <a:stretch>
            <a:fillRect/>
          </a:stretch>
        </p:blipFill>
        <p:spPr>
          <a:xfrm>
            <a:off x="456869" y="4309094"/>
            <a:ext cx="524486" cy="447323"/>
          </a:xfrm>
          <a:prstGeom prst="rect">
            <a:avLst/>
          </a:prstGeom>
        </p:spPr>
      </p:pic>
      <p:pic>
        <p:nvPicPr>
          <p:cNvPr id="8" name="图片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96" t="89035"/>
          <a:stretch>
            <a:fillRect/>
          </a:stretch>
        </p:blipFill>
        <p:spPr>
          <a:xfrm>
            <a:off x="378362" y="4813864"/>
            <a:ext cx="782298" cy="4827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80" y="1183542"/>
            <a:ext cx="2910099" cy="6298184"/>
          </a:xfrm>
          <a:prstGeom prst="rect">
            <a:avLst/>
          </a:prstGeom>
        </p:spPr>
      </p:pic>
      <p:pic>
        <p:nvPicPr>
          <p:cNvPr id="2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21" r="71669"/>
          <a:stretch>
            <a:fillRect/>
          </a:stretch>
        </p:blipFill>
        <p:spPr>
          <a:xfrm>
            <a:off x="392696" y="413734"/>
            <a:ext cx="1001111" cy="62724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63910" y="431805"/>
            <a:ext cx="603455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Taking Still Photo/Manual Event Recording</a:t>
            </a:r>
            <a:endParaRPr lang="zh-CN" altLang="en-US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23" name="文本框 12"/>
          <p:cNvSpPr txBox="1"/>
          <p:nvPr/>
        </p:nvSpPr>
        <p:spPr>
          <a:xfrm>
            <a:off x="537884" y="7481726"/>
            <a:ext cx="5774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You can also take a still photos or manually record events by tapping the above buttons.</a:t>
            </a:r>
            <a:endParaRPr lang="en-US" altLang="ja-JP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endParaRPr lang="en-US" altLang="ja-JP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pPr marL="266700" indent="-266700"/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※ The Above Function is Disabled When In Full Screen Mode.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24" name="线形标注 2(无边框) 23"/>
          <p:cNvSpPr/>
          <p:nvPr/>
        </p:nvSpPr>
        <p:spPr>
          <a:xfrm>
            <a:off x="5105726" y="5221968"/>
            <a:ext cx="1171980" cy="425003"/>
          </a:xfrm>
          <a:prstGeom prst="callout2">
            <a:avLst>
              <a:gd name="adj1" fmla="val 191479"/>
              <a:gd name="adj2" fmla="val 127474"/>
              <a:gd name="adj3" fmla="val 191477"/>
              <a:gd name="adj4" fmla="val -15568"/>
              <a:gd name="adj5" fmla="val 112500"/>
              <a:gd name="adj6" fmla="val -46667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25" name="线形标注 2(无边框) 24"/>
          <p:cNvSpPr/>
          <p:nvPr/>
        </p:nvSpPr>
        <p:spPr>
          <a:xfrm>
            <a:off x="1366597" y="5251471"/>
            <a:ext cx="1171980" cy="425003"/>
          </a:xfrm>
          <a:prstGeom prst="callout2">
            <a:avLst>
              <a:gd name="adj1" fmla="val 197540"/>
              <a:gd name="adj2" fmla="val -42400"/>
              <a:gd name="adj3" fmla="val 197538"/>
              <a:gd name="adj4" fmla="val 50366"/>
              <a:gd name="adj5" fmla="val 103409"/>
              <a:gd name="adj6" fmla="val 8630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58007" y="5512938"/>
            <a:ext cx="135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Manual Event </a:t>
            </a:r>
            <a:endParaRPr lang="en-US" altLang="ja-JP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Recording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0208" y="5776234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Taking Still Photo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33" name="线形标注 2(无边框) 32"/>
          <p:cNvSpPr/>
          <p:nvPr/>
        </p:nvSpPr>
        <p:spPr>
          <a:xfrm>
            <a:off x="5284463" y="2604344"/>
            <a:ext cx="1171980" cy="425003"/>
          </a:xfrm>
          <a:prstGeom prst="callout2">
            <a:avLst>
              <a:gd name="adj1" fmla="val 191479"/>
              <a:gd name="adj2" fmla="val 85073"/>
              <a:gd name="adj3" fmla="val 191477"/>
              <a:gd name="adj4" fmla="val -15568"/>
              <a:gd name="adj5" fmla="val 112500"/>
              <a:gd name="adj6" fmla="val -46667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36737" y="3082691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Full Screen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61" y="1194363"/>
            <a:ext cx="2853689" cy="6176100"/>
          </a:xfrm>
          <a:prstGeom prst="rect">
            <a:avLst/>
          </a:prstGeom>
        </p:spPr>
      </p:pic>
      <p:pic>
        <p:nvPicPr>
          <p:cNvPr id="20" name="图片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90051" r="39193"/>
          <a:stretch>
            <a:fillRect/>
          </a:stretch>
        </p:blipFill>
        <p:spPr>
          <a:xfrm>
            <a:off x="634438" y="457794"/>
            <a:ext cx="660712" cy="56350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178925" y="517080"/>
            <a:ext cx="63065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Select Recorded Data</a:t>
            </a:r>
            <a:endParaRPr lang="zh-CN" altLang="en-US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22" name="文本框 12"/>
          <p:cNvSpPr txBox="1"/>
          <p:nvPr/>
        </p:nvSpPr>
        <p:spPr>
          <a:xfrm>
            <a:off x="562722" y="7474720"/>
            <a:ext cx="5736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By tapping on the above buttons, you can view data from the main unit's SD Card (Dash Camera SD Card), or from the downloaded data in your phone (Smartphone Internal Data).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1" name="线形标注 2(无边框) 10"/>
          <p:cNvSpPr/>
          <p:nvPr/>
        </p:nvSpPr>
        <p:spPr>
          <a:xfrm>
            <a:off x="1052132" y="5527052"/>
            <a:ext cx="1171980" cy="425003"/>
          </a:xfrm>
          <a:prstGeom prst="callout2">
            <a:avLst>
              <a:gd name="adj1" fmla="val 197540"/>
              <a:gd name="adj2" fmla="val -72022"/>
              <a:gd name="adj3" fmla="val 197538"/>
              <a:gd name="adj4" fmla="val 56644"/>
              <a:gd name="adj5" fmla="val 103409"/>
              <a:gd name="adj6" fmla="val 8630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6044" y="5856059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Event Recording</a:t>
            </a:r>
            <a:endParaRPr lang="en-US" altLang="ja-JP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Data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3" name="线形标注 2(无边框) 12"/>
          <p:cNvSpPr/>
          <p:nvPr/>
        </p:nvSpPr>
        <p:spPr>
          <a:xfrm>
            <a:off x="5239394" y="4504186"/>
            <a:ext cx="1171980" cy="425003"/>
          </a:xfrm>
          <a:prstGeom prst="callout2">
            <a:avLst>
              <a:gd name="adj1" fmla="val 191479"/>
              <a:gd name="adj2" fmla="val 110570"/>
              <a:gd name="adj3" fmla="val 191477"/>
              <a:gd name="adj4" fmla="val -15568"/>
              <a:gd name="adj5" fmla="val 112500"/>
              <a:gd name="adj6" fmla="val -46667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54591" y="4788639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Parking Mode </a:t>
            </a:r>
            <a:endParaRPr lang="en-US" altLang="zh-CN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en-US" altLang="zh-CN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Recording Data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5" name="线形标注 2(无边框) 14"/>
          <p:cNvSpPr/>
          <p:nvPr/>
        </p:nvSpPr>
        <p:spPr>
          <a:xfrm>
            <a:off x="5260020" y="5762203"/>
            <a:ext cx="1171980" cy="425003"/>
          </a:xfrm>
          <a:prstGeom prst="callout2">
            <a:avLst>
              <a:gd name="adj1" fmla="val 191479"/>
              <a:gd name="adj2" fmla="val 79194"/>
              <a:gd name="adj3" fmla="val 191477"/>
              <a:gd name="adj4" fmla="val -15568"/>
              <a:gd name="adj5" fmla="val 112500"/>
              <a:gd name="adj6" fmla="val -46667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41309" y="6253149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Photo Data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5" name="线形标注 2(无边框) 4"/>
          <p:cNvSpPr/>
          <p:nvPr/>
        </p:nvSpPr>
        <p:spPr>
          <a:xfrm>
            <a:off x="1071521" y="2596402"/>
            <a:ext cx="1171980" cy="425003"/>
          </a:xfrm>
          <a:prstGeom prst="callout2">
            <a:avLst>
              <a:gd name="adj1" fmla="val 197540"/>
              <a:gd name="adj2" fmla="val -70064"/>
              <a:gd name="adj3" fmla="val 197538"/>
              <a:gd name="adj4" fmla="val 50366"/>
              <a:gd name="adj5" fmla="val 103409"/>
              <a:gd name="adj6" fmla="val 8630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130" y="1302950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Dash Camera</a:t>
            </a:r>
            <a:endParaRPr lang="en-US" altLang="ja-JP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SD Card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7" name="线形标注 2(无边框) 6"/>
          <p:cNvSpPr/>
          <p:nvPr/>
        </p:nvSpPr>
        <p:spPr>
          <a:xfrm>
            <a:off x="5348880" y="981862"/>
            <a:ext cx="1171980" cy="425003"/>
          </a:xfrm>
          <a:prstGeom prst="callout2">
            <a:avLst>
              <a:gd name="adj1" fmla="val 191396"/>
              <a:gd name="adj2" fmla="val 94804"/>
              <a:gd name="adj3" fmla="val 191477"/>
              <a:gd name="adj4" fmla="val -25187"/>
              <a:gd name="adj5" fmla="val 105633"/>
              <a:gd name="adj6" fmla="val -52477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09835" y="146366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iPhone Data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9" name="线形标注 2(无边框) 8"/>
          <p:cNvSpPr/>
          <p:nvPr/>
        </p:nvSpPr>
        <p:spPr>
          <a:xfrm>
            <a:off x="1072452" y="986456"/>
            <a:ext cx="1171980" cy="425003"/>
          </a:xfrm>
          <a:prstGeom prst="callout2">
            <a:avLst>
              <a:gd name="adj1" fmla="val 199890"/>
              <a:gd name="adj2" fmla="val -74312"/>
              <a:gd name="adj3" fmla="val 197538"/>
              <a:gd name="adj4" fmla="val 55538"/>
              <a:gd name="adj5" fmla="val 103409"/>
              <a:gd name="adj6" fmla="val 8630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2777" y="3101461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Video Data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61" y="1533847"/>
            <a:ext cx="2836126" cy="6138089"/>
          </a:xfrm>
          <a:prstGeom prst="rect">
            <a:avLst/>
          </a:prstGeom>
        </p:spPr>
      </p:pic>
      <p:sp>
        <p:nvSpPr>
          <p:cNvPr id="21" name="线形标注 2(无边框) 4"/>
          <p:cNvSpPr/>
          <p:nvPr/>
        </p:nvSpPr>
        <p:spPr>
          <a:xfrm flipH="1">
            <a:off x="2033905" y="667739"/>
            <a:ext cx="1171980" cy="425003"/>
          </a:xfrm>
          <a:prstGeom prst="callout2">
            <a:avLst>
              <a:gd name="adj1" fmla="val 193481"/>
              <a:gd name="adj2" fmla="val -170138"/>
              <a:gd name="adj3" fmla="val 193360"/>
              <a:gd name="adj4" fmla="val 257919"/>
              <a:gd name="adj5" fmla="val 471186"/>
              <a:gd name="adj6" fmla="val 110343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134237" y="819975"/>
            <a:ext cx="2132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Single Press</a:t>
            </a:r>
            <a:r>
              <a:rPr lang="ja-JP" altLang="en-US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：</a:t>
            </a:r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Playback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134237" y="1099083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Press and Hold</a:t>
            </a:r>
            <a:r>
              <a:rPr lang="ja-JP" altLang="en-US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：</a:t>
            </a:r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Download File or move to Delete Selection Page 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5" name="文本框 20"/>
          <p:cNvSpPr txBox="1"/>
          <p:nvPr/>
        </p:nvSpPr>
        <p:spPr>
          <a:xfrm>
            <a:off x="1105097" y="119985"/>
            <a:ext cx="63065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View/Delete/Download File</a:t>
            </a:r>
            <a:endParaRPr lang="en-US" altLang="ja-JP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ja-JP" altLang="en-US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（</a:t>
            </a:r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Dash Camera SD Card</a:t>
            </a:r>
            <a:r>
              <a:rPr lang="ja-JP" altLang="en-US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） </a:t>
            </a:r>
            <a:endParaRPr lang="zh-CN" altLang="en-US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90051" r="39193"/>
          <a:stretch>
            <a:fillRect/>
          </a:stretch>
        </p:blipFill>
        <p:spPr>
          <a:xfrm>
            <a:off x="634438" y="147239"/>
            <a:ext cx="660712" cy="5635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5387" y="7743344"/>
            <a:ext cx="5655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The video file will play when tapped/selected. By long pressing and hold on the file, screen will proceed to Download and Delete Selection Page.</a:t>
            </a:r>
            <a:endParaRPr lang="en-US" altLang="ja-JP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endParaRPr lang="en-US" altLang="ja-JP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※The above operation Is also the same when selecting "Event", "Parking Mode" and "Photo" files.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84" y="1235056"/>
            <a:ext cx="2915959" cy="6310868"/>
          </a:xfrm>
          <a:prstGeom prst="rect">
            <a:avLst/>
          </a:prstGeom>
        </p:spPr>
      </p:pic>
      <p:sp>
        <p:nvSpPr>
          <p:cNvPr id="7" name="线形标注 2(无边框) 6"/>
          <p:cNvSpPr/>
          <p:nvPr/>
        </p:nvSpPr>
        <p:spPr>
          <a:xfrm>
            <a:off x="1502515" y="6809867"/>
            <a:ext cx="1171980" cy="425003"/>
          </a:xfrm>
          <a:prstGeom prst="callout2">
            <a:avLst>
              <a:gd name="adj1" fmla="val 197540"/>
              <a:gd name="adj2" fmla="val -73124"/>
              <a:gd name="adj3" fmla="val 197538"/>
              <a:gd name="adj4" fmla="val 50366"/>
              <a:gd name="adj5" fmla="val 103409"/>
              <a:gd name="adj6" fmla="val 8630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3620" y="7331252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Download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9" name="线形标注 2(无边框) 8"/>
          <p:cNvSpPr/>
          <p:nvPr/>
        </p:nvSpPr>
        <p:spPr>
          <a:xfrm>
            <a:off x="4939734" y="6823218"/>
            <a:ext cx="1171980" cy="425003"/>
          </a:xfrm>
          <a:prstGeom prst="callout2">
            <a:avLst>
              <a:gd name="adj1" fmla="val 191479"/>
              <a:gd name="adj2" fmla="val 74882"/>
              <a:gd name="adj3" fmla="val 191477"/>
              <a:gd name="adj4" fmla="val -15568"/>
              <a:gd name="adj5" fmla="val 112500"/>
              <a:gd name="adj6" fmla="val -46667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86084" y="730500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Delete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16443" y="877985"/>
            <a:ext cx="3572811" cy="242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4" name="线形标注 2(无边框) 13"/>
          <p:cNvSpPr/>
          <p:nvPr/>
        </p:nvSpPr>
        <p:spPr>
          <a:xfrm>
            <a:off x="5430029" y="960563"/>
            <a:ext cx="1171980" cy="425003"/>
          </a:xfrm>
          <a:prstGeom prst="callout2">
            <a:avLst>
              <a:gd name="adj1" fmla="val 188571"/>
              <a:gd name="adj2" fmla="val 94879"/>
              <a:gd name="adj3" fmla="val 191477"/>
              <a:gd name="adj4" fmla="val -22929"/>
              <a:gd name="adj5" fmla="val 92148"/>
              <a:gd name="adj6" fmla="val -46667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57330" y="1440079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Select all Files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pic>
        <p:nvPicPr>
          <p:cNvPr id="16" name="图片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90051" r="39193"/>
          <a:stretch>
            <a:fillRect/>
          </a:stretch>
        </p:blipFill>
        <p:spPr>
          <a:xfrm>
            <a:off x="651695" y="167717"/>
            <a:ext cx="596246" cy="508526"/>
          </a:xfrm>
          <a:prstGeom prst="rect">
            <a:avLst/>
          </a:prstGeom>
        </p:spPr>
      </p:pic>
      <p:sp>
        <p:nvSpPr>
          <p:cNvPr id="19" name="文本框 20"/>
          <p:cNvSpPr txBox="1"/>
          <p:nvPr/>
        </p:nvSpPr>
        <p:spPr>
          <a:xfrm>
            <a:off x="922369" y="118037"/>
            <a:ext cx="49158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 </a:t>
            </a:r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Download/Delete files</a:t>
            </a:r>
            <a:endParaRPr lang="en-US" altLang="ja-JP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ja-JP" altLang="en-US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（</a:t>
            </a:r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Dash Camera SD Card</a:t>
            </a:r>
            <a:r>
              <a:rPr lang="ja-JP" altLang="en-US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） </a:t>
            </a:r>
            <a:endParaRPr lang="en-US" altLang="ja-JP" sz="24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20" name="文本框 12"/>
          <p:cNvSpPr txBox="1"/>
          <p:nvPr/>
        </p:nvSpPr>
        <p:spPr>
          <a:xfrm>
            <a:off x="558673" y="7903037"/>
            <a:ext cx="5765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By touching the file items, check marks will appear, indicating file selection. After selection, you can download or delete the files by selecting the respective buttons.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5" name="线形标注 2(无边框) 4"/>
          <p:cNvSpPr/>
          <p:nvPr/>
        </p:nvSpPr>
        <p:spPr>
          <a:xfrm>
            <a:off x="1075886" y="1537980"/>
            <a:ext cx="1171980" cy="425003"/>
          </a:xfrm>
          <a:prstGeom prst="callout2">
            <a:avLst>
              <a:gd name="adj1" fmla="val 197540"/>
              <a:gd name="adj2" fmla="val -60415"/>
              <a:gd name="adj3" fmla="val 197538"/>
              <a:gd name="adj4" fmla="val 50366"/>
              <a:gd name="adj5" fmla="val 103409"/>
              <a:gd name="adj6" fmla="val 8630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805" y="206335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Select File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线形标注 2(无边框) 4"/>
          <p:cNvSpPr/>
          <p:nvPr/>
        </p:nvSpPr>
        <p:spPr>
          <a:xfrm flipH="1">
            <a:off x="2037113" y="668616"/>
            <a:ext cx="1171980" cy="425003"/>
          </a:xfrm>
          <a:prstGeom prst="callout2">
            <a:avLst>
              <a:gd name="adj1" fmla="val 193481"/>
              <a:gd name="adj2" fmla="val -170138"/>
              <a:gd name="adj3" fmla="val 193360"/>
              <a:gd name="adj4" fmla="val 257919"/>
              <a:gd name="adj5" fmla="val 471186"/>
              <a:gd name="adj6" fmla="val 110343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90051" r="39193"/>
          <a:stretch>
            <a:fillRect/>
          </a:stretch>
        </p:blipFill>
        <p:spPr>
          <a:xfrm>
            <a:off x="651697" y="133209"/>
            <a:ext cx="596246" cy="508526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>
            <a:off x="1075413" y="89478"/>
            <a:ext cx="63065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To See/Delete/Share Recorded Files </a:t>
            </a:r>
            <a:endParaRPr lang="en-US" altLang="ja-JP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ja-JP" altLang="en-US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（</a:t>
            </a:r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Dash Camera SD Card</a:t>
            </a:r>
            <a:r>
              <a:rPr lang="ja-JP" altLang="en-US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） </a:t>
            </a:r>
            <a:endParaRPr lang="zh-CN" altLang="en-US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5497" y="7721982"/>
            <a:ext cx="5711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The video file will play when tapped/selected. By long pressing and hold on the file, screen will proceed to </a:t>
            </a:r>
            <a:r>
              <a:rPr lang="en-US" altLang="zh-CN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Share </a:t>
            </a:r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and Delete Selection Page.</a:t>
            </a:r>
            <a:endParaRPr lang="en-US" altLang="ja-JP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endParaRPr lang="en-US" altLang="ja-JP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※The above operation is also the same when selecting "Event", "Parking Mode" and "Photo" files.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4" name="文本框 5"/>
          <p:cNvSpPr txBox="1"/>
          <p:nvPr/>
        </p:nvSpPr>
        <p:spPr>
          <a:xfrm>
            <a:off x="137445" y="838109"/>
            <a:ext cx="2132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Single Press</a:t>
            </a:r>
            <a:r>
              <a:rPr lang="ja-JP" altLang="en-US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：</a:t>
            </a:r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Playback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137445" y="1127377"/>
            <a:ext cx="5323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Press and Hold</a:t>
            </a:r>
            <a:r>
              <a:rPr lang="ja-JP" altLang="en-US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：</a:t>
            </a:r>
            <a:r>
              <a:rPr lang="en-US" altLang="zh-CN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Share </a:t>
            </a:r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File or move to Delete Selection Page 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952624" y="1518349"/>
            <a:ext cx="2974975" cy="6138089"/>
            <a:chOff x="1948364" y="1424370"/>
            <a:chExt cx="2979236" cy="6146882"/>
          </a:xfrm>
        </p:grpSpPr>
        <p:grpSp>
          <p:nvGrpSpPr>
            <p:cNvPr id="35" name="组合 34"/>
            <p:cNvGrpSpPr/>
            <p:nvPr/>
          </p:nvGrpSpPr>
          <p:grpSpPr>
            <a:xfrm>
              <a:off x="1948364" y="1424370"/>
              <a:ext cx="2979236" cy="6146882"/>
              <a:chOff x="1952625" y="1179720"/>
              <a:chExt cx="2979236" cy="6146882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7"/>
              <a:stretch>
                <a:fillRect/>
              </a:stretch>
            </p:blipFill>
            <p:spPr>
              <a:xfrm>
                <a:off x="1952625" y="1179720"/>
                <a:ext cx="2979236" cy="6146882"/>
              </a:xfrm>
              <a:prstGeom prst="rect">
                <a:avLst/>
              </a:prstGeom>
            </p:spPr>
          </p:pic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534" y="1492462"/>
                <a:ext cx="2858777" cy="4310711"/>
              </a:xfrm>
              <a:prstGeom prst="rect">
                <a:avLst/>
              </a:prstGeom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4065" y="5760310"/>
                <a:ext cx="2807246" cy="77501"/>
              </a:xfrm>
              <a:prstGeom prst="rect">
                <a:avLst/>
              </a:prstGeom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 rotWithShape="1">
              <a:blip r:embed="rId5"/>
              <a:srcRect b="7132"/>
              <a:stretch>
                <a:fillRect/>
              </a:stretch>
            </p:blipFill>
            <p:spPr>
              <a:xfrm>
                <a:off x="2064385" y="5837929"/>
                <a:ext cx="2786926" cy="989592"/>
              </a:xfrm>
              <a:prstGeom prst="rect">
                <a:avLst/>
              </a:prstGeom>
            </p:spPr>
          </p:pic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1678" y="6106587"/>
              <a:ext cx="74141" cy="115964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3123" y="6851442"/>
              <a:ext cx="74141" cy="115964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61" y="1533847"/>
            <a:ext cx="2836126" cy="61380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/>
          <a:stretch>
            <a:fillRect/>
          </a:stretch>
        </p:blipFill>
        <p:spPr>
          <a:xfrm>
            <a:off x="1906768" y="1103957"/>
            <a:ext cx="3094126" cy="6383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7" y="1569381"/>
            <a:ext cx="1008442" cy="56624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7" y="2239237"/>
            <a:ext cx="1008442" cy="56624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7" y="2916000"/>
            <a:ext cx="1008442" cy="5662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7" y="3590125"/>
            <a:ext cx="1008442" cy="56624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7" y="4262475"/>
            <a:ext cx="1008442" cy="56624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7" y="4934825"/>
            <a:ext cx="1008442" cy="5662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7" y="5603734"/>
            <a:ext cx="1008442" cy="56624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36867" y="7337347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Share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4" name="线形标注 2(无边框) 13"/>
          <p:cNvSpPr/>
          <p:nvPr/>
        </p:nvSpPr>
        <p:spPr>
          <a:xfrm>
            <a:off x="1473496" y="6805008"/>
            <a:ext cx="1171980" cy="425003"/>
          </a:xfrm>
          <a:prstGeom prst="callout2">
            <a:avLst>
              <a:gd name="adj1" fmla="val 197540"/>
              <a:gd name="adj2" fmla="val -48014"/>
              <a:gd name="adj3" fmla="val 197538"/>
              <a:gd name="adj4" fmla="val 50366"/>
              <a:gd name="adj5" fmla="val 103409"/>
              <a:gd name="adj6" fmla="val 8630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5" name="线形标注 2(无边框) 14"/>
          <p:cNvSpPr/>
          <p:nvPr/>
        </p:nvSpPr>
        <p:spPr>
          <a:xfrm>
            <a:off x="4955263" y="6765989"/>
            <a:ext cx="1171980" cy="425003"/>
          </a:xfrm>
          <a:prstGeom prst="callout2">
            <a:avLst>
              <a:gd name="adj1" fmla="val 191479"/>
              <a:gd name="adj2" fmla="val 74882"/>
              <a:gd name="adj3" fmla="val 191477"/>
              <a:gd name="adj4" fmla="val -15568"/>
              <a:gd name="adj5" fmla="val 112500"/>
              <a:gd name="adj6" fmla="val -46667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27283" y="828134"/>
            <a:ext cx="3381554" cy="327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56272" y="624477"/>
            <a:ext cx="3631824" cy="343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pic>
        <p:nvPicPr>
          <p:cNvPr id="24" name="图片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90051" r="39193"/>
          <a:stretch>
            <a:fillRect/>
          </a:stretch>
        </p:blipFill>
        <p:spPr>
          <a:xfrm>
            <a:off x="651695" y="150462"/>
            <a:ext cx="596246" cy="508526"/>
          </a:xfrm>
          <a:prstGeom prst="rect">
            <a:avLst/>
          </a:prstGeom>
        </p:spPr>
      </p:pic>
      <p:sp>
        <p:nvSpPr>
          <p:cNvPr id="25" name="文本框 20"/>
          <p:cNvSpPr txBox="1"/>
          <p:nvPr/>
        </p:nvSpPr>
        <p:spPr>
          <a:xfrm>
            <a:off x="1077646" y="100782"/>
            <a:ext cx="49158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Share File/Delete File </a:t>
            </a:r>
            <a:endParaRPr lang="en-US" altLang="ja-JP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ja-JP" altLang="en-US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（</a:t>
            </a:r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 Dash Camera SD Card</a:t>
            </a:r>
            <a:r>
              <a:rPr lang="ja-JP" altLang="en-US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） </a:t>
            </a:r>
            <a:endParaRPr lang="zh-CN" altLang="en-US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26" name="文本框 12"/>
          <p:cNvSpPr txBox="1"/>
          <p:nvPr/>
        </p:nvSpPr>
        <p:spPr>
          <a:xfrm>
            <a:off x="536489" y="7762352"/>
            <a:ext cx="5807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By tapping the file items, check marks will appear, indicating file selection. After selection, you can share or delete the files by tapping the respective buttons.</a:t>
            </a:r>
            <a:endParaRPr lang="en-US" altLang="ja-JP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en-US" altLang="zh-CN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By tapping the "Share" button, the files can be shared through other installed applications on the device.</a:t>
            </a:r>
            <a:endParaRPr lang="zh-CN" altLang="zh-CN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30986" y="7258355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Delete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27" name="线形标注 2(无边框) 26"/>
          <p:cNvSpPr/>
          <p:nvPr/>
        </p:nvSpPr>
        <p:spPr>
          <a:xfrm>
            <a:off x="1121666" y="1468470"/>
            <a:ext cx="1171980" cy="425003"/>
          </a:xfrm>
          <a:prstGeom prst="callout2">
            <a:avLst>
              <a:gd name="adj1" fmla="val 197540"/>
              <a:gd name="adj2" fmla="val -60415"/>
              <a:gd name="adj3" fmla="val 197538"/>
              <a:gd name="adj4" fmla="val 50366"/>
              <a:gd name="adj5" fmla="val 103409"/>
              <a:gd name="adj6" fmla="val 8630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7439" y="199647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Select File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3596513" y="4414187"/>
            <a:ext cx="336206" cy="2829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8" name="矩形 1"/>
          <p:cNvSpPr/>
          <p:nvPr/>
        </p:nvSpPr>
        <p:spPr>
          <a:xfrm>
            <a:off x="1656272" y="779754"/>
            <a:ext cx="3631824" cy="343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06887" y="494757"/>
            <a:ext cx="49158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App Selection</a:t>
            </a:r>
            <a:endParaRPr lang="en-US" altLang="ja-JP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pic>
        <p:nvPicPr>
          <p:cNvPr id="23" name="图片 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90051" r="39193"/>
          <a:stretch>
            <a:fillRect/>
          </a:stretch>
        </p:blipFill>
        <p:spPr>
          <a:xfrm>
            <a:off x="651695" y="512775"/>
            <a:ext cx="596246" cy="508526"/>
          </a:xfrm>
          <a:prstGeom prst="rect">
            <a:avLst/>
          </a:prstGeom>
        </p:spPr>
      </p:pic>
      <p:sp>
        <p:nvSpPr>
          <p:cNvPr id="24" name="文本框 12"/>
          <p:cNvSpPr txBox="1"/>
          <p:nvPr/>
        </p:nvSpPr>
        <p:spPr>
          <a:xfrm>
            <a:off x="577725" y="7466684"/>
            <a:ext cx="5727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Applications installed on your smartphone device that are available for sharing will appear. The files can be shared through the selected application.</a:t>
            </a:r>
            <a:endParaRPr lang="en-US" altLang="ja-JP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※Applications are smartphone/country/region specific. </a:t>
            </a:r>
            <a:endParaRPr lang="zh-CN" altLang="zh-CN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956772" y="1172095"/>
            <a:ext cx="2970828" cy="6105581"/>
            <a:chOff x="1956772" y="1172095"/>
            <a:chExt cx="2970828" cy="610558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7"/>
            <a:stretch>
              <a:fillRect/>
            </a:stretch>
          </p:blipFill>
          <p:spPr>
            <a:xfrm>
              <a:off x="1956772" y="1172095"/>
              <a:ext cx="2959820" cy="610558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3452" y="1617059"/>
              <a:ext cx="967956" cy="536861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3452" y="2256598"/>
              <a:ext cx="967956" cy="53686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3452" y="2903757"/>
              <a:ext cx="967956" cy="536861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3"/>
            <a:srcRect b="52759"/>
            <a:stretch>
              <a:fillRect/>
            </a:stretch>
          </p:blipFill>
          <p:spPr>
            <a:xfrm>
              <a:off x="2063452" y="3541144"/>
              <a:ext cx="967956" cy="2764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6794" y="4414187"/>
              <a:ext cx="840806" cy="668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/>
          <a:stretch>
            <a:fillRect/>
          </a:stretch>
        </p:blipFill>
        <p:spPr>
          <a:xfrm>
            <a:off x="1921753" y="1193485"/>
            <a:ext cx="3005847" cy="6195580"/>
          </a:xfrm>
          <a:prstGeom prst="rect">
            <a:avLst/>
          </a:prstGeom>
        </p:spPr>
      </p:pic>
      <p:pic>
        <p:nvPicPr>
          <p:cNvPr id="8" name="图片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96" t="89035"/>
          <a:stretch>
            <a:fillRect/>
          </a:stretch>
        </p:blipFill>
        <p:spPr>
          <a:xfrm>
            <a:off x="522303" y="345061"/>
            <a:ext cx="1178193" cy="727058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>
            <a:off x="1305481" y="498935"/>
            <a:ext cx="56994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900" b="1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Dash Camera Settings</a:t>
            </a:r>
            <a:endParaRPr lang="en-US" altLang="ja-JP" sz="1900" b="1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  <p:sp>
        <p:nvSpPr>
          <p:cNvPr id="12" name="文本框 12"/>
          <p:cNvSpPr txBox="1"/>
          <p:nvPr/>
        </p:nvSpPr>
        <p:spPr>
          <a:xfrm>
            <a:off x="582111" y="7472752"/>
            <a:ext cx="569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Noto Sans Japanese Regular" panose="020B0500000000000000" pitchFamily="34" charset="-122"/>
                <a:ea typeface="Noto Sans Japanese Regular" panose="020B0500000000000000" pitchFamily="34" charset="-122"/>
              </a:rPr>
              <a:t>Some settings of the Dash Camera Main Unit can be checked or changed.</a:t>
            </a:r>
            <a:endParaRPr lang="zh-CN" altLang="en-US" sz="1400" dirty="0">
              <a:latin typeface="Noto Sans Japanese Regular" panose="020B0500000000000000" pitchFamily="34" charset="-122"/>
              <a:ea typeface="Noto Sans Japanese Regular" panose="020B0500000000000000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2737</Words>
  <Application>WPS 演示</Application>
  <PresentationFormat>On-screen Show (4:3)</PresentationFormat>
  <Paragraphs>114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方正书宋_GBK</vt:lpstr>
      <vt:lpstr>Wingdings</vt:lpstr>
      <vt:lpstr>Noto Sans Japanese Regular</vt:lpstr>
      <vt:lpstr>苹方-简</vt:lpstr>
      <vt:lpstr>微软雅黑</vt:lpstr>
      <vt:lpstr>汉仪旗黑KW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504782</dc:creator>
  <cp:lastModifiedBy>mac</cp:lastModifiedBy>
  <cp:revision>186</cp:revision>
  <cp:lastPrinted>2021-04-13T01:13:24Z</cp:lastPrinted>
  <dcterms:created xsi:type="dcterms:W3CDTF">2021-04-13T01:13:24Z</dcterms:created>
  <dcterms:modified xsi:type="dcterms:W3CDTF">2021-04-13T01:13:24Z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